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1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4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9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7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2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523B8-E9BD-4325-AA8D-A90DF426889C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C0B7F-0143-4107-9515-7FEBA2E77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1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8" y="472440"/>
            <a:ext cx="1828800" cy="253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2440"/>
            <a:ext cx="1828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"/>
            <a:ext cx="1828800" cy="23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8" y="4168879"/>
            <a:ext cx="1828800" cy="253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68879"/>
            <a:ext cx="1828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53639"/>
            <a:ext cx="1828800" cy="23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6" descr="MCj042607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2" y="5991225"/>
            <a:ext cx="557213" cy="66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6" descr="MCj042607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2" y="5974080"/>
            <a:ext cx="557213" cy="66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MCj042607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822" y="5791200"/>
            <a:ext cx="557213" cy="66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1487826"/>
            <a:ext cx="1858963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37" y="1580218"/>
            <a:ext cx="1858963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748" y="1818744"/>
            <a:ext cx="1841500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484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Jessica</cp:lastModifiedBy>
  <cp:revision>5</cp:revision>
  <dcterms:created xsi:type="dcterms:W3CDTF">2012-04-03T13:19:48Z</dcterms:created>
  <dcterms:modified xsi:type="dcterms:W3CDTF">2012-04-07T14:46:21Z</dcterms:modified>
</cp:coreProperties>
</file>